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Insertimi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audiove</a:t>
            </a:r>
            <a:r>
              <a:rPr lang="en-US" dirty="0"/>
              <a:t>/</a:t>
            </a:r>
            <a:r>
              <a:rPr lang="en-US" dirty="0" err="1"/>
              <a:t>videove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TIK 12 – Prof. </a:t>
            </a:r>
            <a:r>
              <a:rPr lang="en-US" err="1"/>
              <a:t>Blerand</a:t>
            </a:r>
            <a:r>
              <a:rPr lang="en-US"/>
              <a:t> </a:t>
            </a:r>
            <a:r>
              <a:rPr lang="en-US" err="1"/>
              <a:t>Koshi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HTML5</a:t>
            </a:r>
            <a:r>
              <a:rPr lang="en-US" dirty="0"/>
              <a:t>, audio/video </a:t>
            </a:r>
            <a:r>
              <a:rPr lang="en-US" dirty="0" err="1"/>
              <a:t>fajllat</a:t>
            </a:r>
            <a:r>
              <a:rPr lang="en-US" dirty="0"/>
              <a:t> </a:t>
            </a:r>
            <a:r>
              <a:rPr lang="en-US" dirty="0" err="1"/>
              <a:t>lexoheshin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browser </a:t>
            </a:r>
            <a:r>
              <a:rPr lang="en-US" dirty="0" err="1"/>
              <a:t>përmes</a:t>
            </a:r>
            <a:r>
              <a:rPr lang="en-US" dirty="0"/>
              <a:t> plugin-</a:t>
            </a:r>
            <a:r>
              <a:rPr lang="en-US" dirty="0" err="1"/>
              <a:t>ave</a:t>
            </a:r>
            <a:endParaRPr lang="en-US" dirty="0"/>
          </a:p>
          <a:p>
            <a:r>
              <a:rPr lang="en-US" dirty="0" err="1"/>
              <a:t>Tani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kemi</a:t>
            </a:r>
            <a:r>
              <a:rPr lang="en-US" dirty="0"/>
              <a:t> </a:t>
            </a:r>
            <a:r>
              <a:rPr lang="en-US" dirty="0" err="1"/>
              <a:t>elementet</a:t>
            </a:r>
            <a:r>
              <a:rPr lang="en-US" dirty="0"/>
              <a:t> &lt;audio&gt; </a:t>
            </a:r>
            <a:r>
              <a:rPr lang="en-US" dirty="0" err="1"/>
              <a:t>dhe</a:t>
            </a:r>
            <a:r>
              <a:rPr lang="en-US" dirty="0"/>
              <a:t> &lt;video&gt;</a:t>
            </a:r>
          </a:p>
          <a:p>
            <a:r>
              <a:rPr lang="en-US" dirty="0"/>
              <a:t>Jo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gjithë</a:t>
            </a:r>
            <a:r>
              <a:rPr lang="en-US" dirty="0"/>
              <a:t> </a:t>
            </a:r>
            <a:r>
              <a:rPr lang="en-US" dirty="0" err="1"/>
              <a:t>browserët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t'i</a:t>
            </a:r>
            <a:r>
              <a:rPr lang="en-US" dirty="0"/>
              <a:t> </a:t>
            </a:r>
            <a:r>
              <a:rPr lang="en-US" dirty="0" err="1"/>
              <a:t>lexojnë</a:t>
            </a:r>
            <a:r>
              <a:rPr lang="en-US" dirty="0"/>
              <a:t> </a:t>
            </a:r>
            <a:r>
              <a:rPr lang="en-US" dirty="0" err="1"/>
              <a:t>këto</a:t>
            </a:r>
            <a:r>
              <a:rPr lang="en-US" dirty="0"/>
              <a:t> </a:t>
            </a:r>
            <a:r>
              <a:rPr lang="en-US" dirty="0" err="1"/>
              <a:t>elemente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audiove</a:t>
            </a:r>
            <a:r>
              <a:rPr lang="en-US" dirty="0"/>
              <a:t>/</a:t>
            </a:r>
            <a:r>
              <a:rPr lang="en-US" dirty="0" err="1"/>
              <a:t>videove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1016" t="57560" r="15744" b="31100"/>
          <a:stretch/>
        </p:blipFill>
        <p:spPr>
          <a:xfrm>
            <a:off x="244624" y="4149080"/>
            <a:ext cx="8654752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4525963"/>
          </a:xfrm>
        </p:spPr>
        <p:txBody>
          <a:bodyPr/>
          <a:lstStyle/>
          <a:p>
            <a:pPr marL="109728" indent="0">
              <a:buNone/>
            </a:pPr>
            <a:r>
              <a:rPr lang="en-US" dirty="0"/>
              <a:t>&lt;audio controls&gt;</a:t>
            </a:r>
            <a:br>
              <a:rPr lang="en-US" dirty="0"/>
            </a:br>
            <a:r>
              <a:rPr lang="en-US" dirty="0"/>
              <a:t>  &lt;source </a:t>
            </a:r>
            <a:r>
              <a:rPr lang="en-US" dirty="0" err="1"/>
              <a:t>src</a:t>
            </a:r>
            <a:r>
              <a:rPr lang="en-US" dirty="0"/>
              <a:t>="</a:t>
            </a:r>
            <a:r>
              <a:rPr lang="en-US" dirty="0" err="1"/>
              <a:t>horse.ogg</a:t>
            </a:r>
            <a:r>
              <a:rPr lang="en-US" dirty="0"/>
              <a:t>" type="audio/</a:t>
            </a:r>
            <a:r>
              <a:rPr lang="en-US" dirty="0" err="1"/>
              <a:t>ogg</a:t>
            </a:r>
            <a:r>
              <a:rPr lang="en-US" dirty="0"/>
              <a:t>"&gt;</a:t>
            </a:r>
            <a:br>
              <a:rPr lang="en-US" dirty="0"/>
            </a:br>
            <a:r>
              <a:rPr lang="en-US" dirty="0"/>
              <a:t>  &lt;source </a:t>
            </a:r>
            <a:r>
              <a:rPr lang="en-US" dirty="0" err="1"/>
              <a:t>src</a:t>
            </a:r>
            <a:r>
              <a:rPr lang="en-US" dirty="0"/>
              <a:t>="</a:t>
            </a:r>
            <a:r>
              <a:rPr lang="en-US" dirty="0" err="1"/>
              <a:t>horse.mp3</a:t>
            </a:r>
            <a:r>
              <a:rPr lang="en-US" dirty="0"/>
              <a:t>" type="audio/mpeg"&gt;</a:t>
            </a:r>
            <a:br>
              <a:rPr lang="en-US" dirty="0"/>
            </a:br>
            <a:r>
              <a:rPr lang="en-US" dirty="0"/>
              <a:t>Your browser does not support the audio element.</a:t>
            </a:r>
            <a:br>
              <a:rPr lang="en-US" dirty="0"/>
            </a:br>
            <a:r>
              <a:rPr lang="en-US" dirty="0"/>
              <a:t>&lt;/audio&gt;</a:t>
            </a:r>
          </a:p>
          <a:p>
            <a:r>
              <a:rPr lang="en-US" dirty="0" err="1"/>
              <a:t>Atributi</a:t>
            </a:r>
            <a:r>
              <a:rPr lang="en-US" dirty="0"/>
              <a:t> controls </a:t>
            </a:r>
            <a:r>
              <a:rPr lang="en-US" dirty="0" err="1"/>
              <a:t>vendos</a:t>
            </a:r>
            <a:r>
              <a:rPr lang="en-US" dirty="0"/>
              <a:t> </a:t>
            </a:r>
            <a:r>
              <a:rPr lang="en-US" dirty="0" err="1"/>
              <a:t>elementet</a:t>
            </a:r>
            <a:r>
              <a:rPr lang="en-US" dirty="0"/>
              <a:t> </a:t>
            </a:r>
            <a:r>
              <a:rPr lang="en-US" dirty="0" err="1"/>
              <a:t>kontrolluese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play, pause </a:t>
            </a:r>
            <a:r>
              <a:rPr lang="en-US" dirty="0" err="1"/>
              <a:t>dhe</a:t>
            </a:r>
            <a:r>
              <a:rPr lang="en-US" dirty="0"/>
              <a:t> volume</a:t>
            </a:r>
          </a:p>
          <a:p>
            <a:r>
              <a:rPr lang="en-US" dirty="0" err="1"/>
              <a:t>Elementi</a:t>
            </a:r>
            <a:r>
              <a:rPr lang="en-US" dirty="0"/>
              <a:t> source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ndihmon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vendosim</a:t>
            </a:r>
            <a:r>
              <a:rPr lang="en-US" dirty="0"/>
              <a:t> </a:t>
            </a:r>
            <a:r>
              <a:rPr lang="en-US" dirty="0" err="1"/>
              <a:t>edhe</a:t>
            </a:r>
            <a:r>
              <a:rPr lang="en-US" dirty="0"/>
              <a:t> audio alternative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audios</a:t>
            </a:r>
          </a:p>
        </p:txBody>
      </p:sp>
    </p:spTree>
    <p:extLst>
      <p:ext uri="{BB962C8B-B14F-4D97-AF65-F5344CB8AC3E}">
        <p14:creationId xmlns:p14="http://schemas.microsoft.com/office/powerpoint/2010/main" val="339112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4525963"/>
          </a:xfrm>
        </p:spPr>
        <p:txBody>
          <a:bodyPr/>
          <a:lstStyle/>
          <a:p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HTML5</a:t>
            </a:r>
            <a:r>
              <a:rPr lang="en-US" dirty="0"/>
              <a:t> </a:t>
            </a:r>
            <a:r>
              <a:rPr lang="en-US" dirty="0" err="1"/>
              <a:t>suportohen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3 </a:t>
            </a:r>
            <a:r>
              <a:rPr lang="en-US" dirty="0" err="1"/>
              <a:t>formate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audiove</a:t>
            </a:r>
            <a:r>
              <a:rPr lang="en-US" dirty="0"/>
              <a:t>:</a:t>
            </a:r>
          </a:p>
          <a:p>
            <a:pPr lvl="1"/>
            <a:r>
              <a:rPr lang="en-US" i="1" dirty="0"/>
              <a:t>MP3</a:t>
            </a:r>
          </a:p>
          <a:p>
            <a:pPr lvl="1"/>
            <a:r>
              <a:rPr lang="en-US" i="1" dirty="0"/>
              <a:t>Wav</a:t>
            </a:r>
          </a:p>
          <a:p>
            <a:pPr lvl="1"/>
            <a:r>
              <a:rPr lang="en-US" i="1" dirty="0" err="1"/>
              <a:t>Ogg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audios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4F5859-6396-2B24-24A2-4C4ABDE40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539222"/>
            <a:ext cx="8534764" cy="205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17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/>
              <a:t>&lt;video width="320" height="240" controls </a:t>
            </a:r>
            <a:r>
              <a:rPr lang="en-US" sz="2400" err="1"/>
              <a:t>autoplay</a:t>
            </a:r>
            <a:r>
              <a:rPr lang="en-US" sz="2400"/>
              <a:t>&gt;</a:t>
            </a:r>
          </a:p>
          <a:p>
            <a:pPr marL="109728" indent="0">
              <a:buNone/>
            </a:pPr>
            <a:r>
              <a:rPr lang="en-US" sz="2400"/>
              <a:t>&lt;source src="movie.ogg" type="video/ogg"&gt;</a:t>
            </a:r>
            <a:br>
              <a:rPr lang="en-US" sz="2400"/>
            </a:br>
            <a:r>
              <a:rPr lang="en-US" sz="2400"/>
              <a:t>&lt;</a:t>
            </a:r>
            <a:r>
              <a:rPr lang="en-US" sz="2400" dirty="0"/>
              <a:t>source </a:t>
            </a:r>
            <a:r>
              <a:rPr lang="en-US" sz="2400" dirty="0" err="1"/>
              <a:t>src</a:t>
            </a:r>
            <a:r>
              <a:rPr lang="en-US" sz="2400" dirty="0"/>
              <a:t>="</a:t>
            </a:r>
            <a:r>
              <a:rPr lang="en-US" sz="2400" dirty="0" err="1"/>
              <a:t>movie.mp4</a:t>
            </a:r>
            <a:r>
              <a:rPr lang="en-US" sz="2400" dirty="0"/>
              <a:t>" type="video/</a:t>
            </a:r>
            <a:r>
              <a:rPr lang="en-US" sz="2400" err="1"/>
              <a:t>mp4</a:t>
            </a:r>
            <a:r>
              <a:rPr lang="en-US" sz="2400"/>
              <a:t>"&gt;</a:t>
            </a:r>
            <a:br>
              <a:rPr lang="en-US" sz="2400" dirty="0"/>
            </a:br>
            <a:r>
              <a:rPr lang="en-US" sz="2400" dirty="0"/>
              <a:t>Your browser does not support the video tag.</a:t>
            </a:r>
            <a:br>
              <a:rPr lang="en-US" sz="2400" dirty="0"/>
            </a:br>
            <a:r>
              <a:rPr lang="en-US" sz="2400" dirty="0"/>
              <a:t>&lt;/video&gt;</a:t>
            </a:r>
          </a:p>
          <a:p>
            <a:r>
              <a:rPr lang="en-US" sz="2400" dirty="0" err="1"/>
              <a:t>Atributi</a:t>
            </a:r>
            <a:r>
              <a:rPr lang="en-US" sz="2400" dirty="0"/>
              <a:t> controls </a:t>
            </a:r>
            <a:r>
              <a:rPr lang="en-US" sz="2400" dirty="0" err="1"/>
              <a:t>vendos</a:t>
            </a:r>
            <a:r>
              <a:rPr lang="en-US" sz="2400" dirty="0"/>
              <a:t> </a:t>
            </a:r>
            <a:r>
              <a:rPr lang="en-US" sz="2400" dirty="0" err="1"/>
              <a:t>elementet</a:t>
            </a:r>
            <a:r>
              <a:rPr lang="en-US" sz="2400" dirty="0"/>
              <a:t> </a:t>
            </a:r>
            <a:r>
              <a:rPr lang="en-US" sz="2400" dirty="0" err="1"/>
              <a:t>kontrolluese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play, pause </a:t>
            </a:r>
            <a:r>
              <a:rPr lang="en-US" sz="2400" dirty="0" err="1"/>
              <a:t>dhe</a:t>
            </a:r>
            <a:r>
              <a:rPr lang="en-US" sz="2400" dirty="0"/>
              <a:t> volume</a:t>
            </a:r>
          </a:p>
          <a:p>
            <a:r>
              <a:rPr lang="en-US" sz="2400" dirty="0" err="1"/>
              <a:t>Elementi</a:t>
            </a:r>
            <a:r>
              <a:rPr lang="en-US" sz="2400" dirty="0"/>
              <a:t> source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ndihmon</a:t>
            </a:r>
            <a:r>
              <a:rPr lang="en-US" sz="2400" dirty="0"/>
              <a:t> </a:t>
            </a:r>
            <a:r>
              <a:rPr lang="en-US" sz="2400" dirty="0" err="1"/>
              <a:t>që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vendosim</a:t>
            </a:r>
            <a:r>
              <a:rPr lang="en-US" sz="2400" dirty="0"/>
              <a:t> </a:t>
            </a:r>
            <a:r>
              <a:rPr lang="en-US" sz="2400" dirty="0" err="1"/>
              <a:t>edhe</a:t>
            </a:r>
            <a:r>
              <a:rPr lang="en-US" sz="2400" dirty="0"/>
              <a:t> video alternative</a:t>
            </a:r>
          </a:p>
          <a:p>
            <a:r>
              <a:rPr lang="en-US" sz="2400" dirty="0" err="1"/>
              <a:t>Autoplay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fillimin</a:t>
            </a:r>
            <a:r>
              <a:rPr lang="en-US" sz="2400" dirty="0"/>
              <a:t> e videos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mënyre</a:t>
            </a:r>
            <a:r>
              <a:rPr lang="en-US" sz="2400" dirty="0"/>
              <a:t> </a:t>
            </a:r>
            <a:r>
              <a:rPr lang="en-US" sz="2400" dirty="0" err="1"/>
              <a:t>automatike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videos</a:t>
            </a:r>
          </a:p>
        </p:txBody>
      </p:sp>
    </p:spTree>
    <p:extLst>
      <p:ext uri="{BB962C8B-B14F-4D97-AF65-F5344CB8AC3E}">
        <p14:creationId xmlns:p14="http://schemas.microsoft.com/office/powerpoint/2010/main" val="220008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4525963"/>
          </a:xfrm>
        </p:spPr>
        <p:txBody>
          <a:bodyPr/>
          <a:lstStyle/>
          <a:p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HTML5</a:t>
            </a:r>
            <a:r>
              <a:rPr lang="en-US" dirty="0"/>
              <a:t> </a:t>
            </a:r>
            <a:r>
              <a:rPr lang="en-US" dirty="0" err="1"/>
              <a:t>suportohen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3 </a:t>
            </a:r>
            <a:r>
              <a:rPr lang="en-US" dirty="0" err="1"/>
              <a:t>formate</a:t>
            </a:r>
            <a:r>
              <a:rPr lang="en-US" dirty="0"/>
              <a:t> </a:t>
            </a:r>
            <a:r>
              <a:rPr lang="en-US" err="1"/>
              <a:t>të</a:t>
            </a:r>
            <a:r>
              <a:rPr lang="en-US"/>
              <a:t> videove</a:t>
            </a:r>
            <a:r>
              <a:rPr lang="en-US" dirty="0"/>
              <a:t>:</a:t>
            </a:r>
          </a:p>
          <a:p>
            <a:pPr lvl="1"/>
            <a:r>
              <a:rPr lang="en-US" i="1" dirty="0" err="1"/>
              <a:t>MP4</a:t>
            </a:r>
            <a:endParaRPr lang="en-US" i="1" dirty="0"/>
          </a:p>
          <a:p>
            <a:pPr lvl="1"/>
            <a:r>
              <a:rPr lang="en-US" i="1" dirty="0" err="1"/>
              <a:t>Webm</a:t>
            </a:r>
            <a:endParaRPr lang="en-US" i="1" dirty="0"/>
          </a:p>
          <a:p>
            <a:pPr lvl="1"/>
            <a:r>
              <a:rPr lang="en-US" i="1" dirty="0" err="1"/>
              <a:t>Ogg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videos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9C4093-11F4-A558-EA25-69406BDDDA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112"/>
          <a:stretch/>
        </p:blipFill>
        <p:spPr>
          <a:xfrm>
            <a:off x="448882" y="3573016"/>
            <a:ext cx="848155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14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/>
              <a:t>&lt;</a:t>
            </a:r>
            <a:r>
              <a:rPr lang="en-US" sz="2400" dirty="0" err="1"/>
              <a:t>iframe</a:t>
            </a:r>
            <a:r>
              <a:rPr lang="en-US" sz="2400" dirty="0"/>
              <a:t> width="640" height="360" </a:t>
            </a:r>
            <a:r>
              <a:rPr lang="en-US" sz="2400" dirty="0" err="1"/>
              <a:t>src</a:t>
            </a:r>
            <a:r>
              <a:rPr lang="en-US" sz="2400" dirty="0"/>
              <a:t>="https://</a:t>
            </a:r>
            <a:r>
              <a:rPr lang="en-US" sz="2400" dirty="0" err="1"/>
              <a:t>www.youtube.com</a:t>
            </a:r>
            <a:r>
              <a:rPr lang="en-US" sz="2400" dirty="0"/>
              <a:t>/embed/_</a:t>
            </a:r>
            <a:r>
              <a:rPr lang="en-US" sz="2400" dirty="0" err="1"/>
              <a:t>6SVQs_ZOPs</a:t>
            </a:r>
            <a:r>
              <a:rPr lang="en-US" sz="2400" dirty="0"/>
              <a:t>" </a:t>
            </a:r>
            <a:r>
              <a:rPr lang="en-US" sz="2400" dirty="0" err="1"/>
              <a:t>frameborder</a:t>
            </a:r>
            <a:r>
              <a:rPr lang="en-US" sz="2400" dirty="0"/>
              <a:t>="0" </a:t>
            </a:r>
            <a:r>
              <a:rPr lang="en-US" sz="2400" dirty="0" err="1"/>
              <a:t>allowfullscreen</a:t>
            </a:r>
            <a:r>
              <a:rPr lang="en-US" sz="2400" dirty="0"/>
              <a:t>&gt;&lt;/</a:t>
            </a:r>
            <a:r>
              <a:rPr lang="en-US" sz="2400" dirty="0" err="1"/>
              <a:t>iframe</a:t>
            </a:r>
            <a:r>
              <a:rPr lang="en-US" sz="2400" dirty="0"/>
              <a:t>&gt;</a:t>
            </a:r>
          </a:p>
          <a:p>
            <a:r>
              <a:rPr lang="en-US" sz="2400" dirty="0" err="1"/>
              <a:t>Klikojmë</a:t>
            </a:r>
            <a:r>
              <a:rPr lang="en-US" sz="2400" dirty="0"/>
              <a:t> me </a:t>
            </a:r>
            <a:r>
              <a:rPr lang="en-US" sz="2400" dirty="0" err="1"/>
              <a:t>tastin</a:t>
            </a:r>
            <a:r>
              <a:rPr lang="en-US" sz="2400" dirty="0"/>
              <a:t> e </a:t>
            </a:r>
            <a:r>
              <a:rPr lang="en-US" sz="2400" dirty="0" err="1"/>
              <a:t>djathtë</a:t>
            </a:r>
            <a:r>
              <a:rPr lang="en-US" sz="2400" dirty="0"/>
              <a:t> </a:t>
            </a:r>
            <a:r>
              <a:rPr lang="en-US" sz="2400" dirty="0" err="1"/>
              <a:t>mbi</a:t>
            </a:r>
            <a:r>
              <a:rPr lang="en-US" sz="2400" dirty="0"/>
              <a:t> video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zgjedhim</a:t>
            </a:r>
            <a:r>
              <a:rPr lang="en-US" sz="2400" dirty="0"/>
              <a:t> "Copy embed code"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Youtube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Insertimi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videos </a:t>
            </a:r>
            <a:r>
              <a:rPr lang="en-US" dirty="0" err="1"/>
              <a:t>përmes</a:t>
            </a:r>
            <a:br>
              <a:rPr lang="en-US" dirty="0"/>
            </a:br>
            <a:r>
              <a:rPr lang="en-US" dirty="0" err="1"/>
              <a:t>iframe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77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572</TotalTime>
  <Words>299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Lucida Sans Unicode</vt:lpstr>
      <vt:lpstr>Verdana</vt:lpstr>
      <vt:lpstr>Wingdings 2</vt:lpstr>
      <vt:lpstr>Wingdings 3</vt:lpstr>
      <vt:lpstr>Concourse</vt:lpstr>
      <vt:lpstr>Insertimi i audiove/videove</vt:lpstr>
      <vt:lpstr>Insertimi i audiove/videove</vt:lpstr>
      <vt:lpstr>Insertimi i audios</vt:lpstr>
      <vt:lpstr>Insertimi i audios</vt:lpstr>
      <vt:lpstr>Insertimi i videos</vt:lpstr>
      <vt:lpstr>Insertimi i videos</vt:lpstr>
      <vt:lpstr>Insertimi i videos përmes iframe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Blerand Koshi</cp:lastModifiedBy>
  <cp:revision>107</cp:revision>
  <dcterms:created xsi:type="dcterms:W3CDTF">2016-08-30T18:56:28Z</dcterms:created>
  <dcterms:modified xsi:type="dcterms:W3CDTF">2023-10-08T20:29:08Z</dcterms:modified>
</cp:coreProperties>
</file>